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7" r:id="rId2"/>
    <p:sldId id="259" r:id="rId3"/>
    <p:sldId id="278" r:id="rId4"/>
    <p:sldId id="260" r:id="rId5"/>
    <p:sldId id="261" r:id="rId6"/>
    <p:sldId id="262" r:id="rId7"/>
    <p:sldId id="264" r:id="rId8"/>
    <p:sldId id="266" r:id="rId9"/>
    <p:sldId id="269" r:id="rId10"/>
    <p:sldId id="272" r:id="rId11"/>
    <p:sldId id="273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3FD71D-37DC-468A-916A-98F76133713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FE553-AE9F-4C00-8D44-5FEBC01559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3FD71D-37DC-468A-916A-98F76133713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FE553-AE9F-4C00-8D44-5FEBC0155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3FD71D-37DC-468A-916A-98F76133713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FE553-AE9F-4C00-8D44-5FEBC0155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3FD71D-37DC-468A-916A-98F76133713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FE553-AE9F-4C00-8D44-5FEBC0155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3FD71D-37DC-468A-916A-98F76133713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FE553-AE9F-4C00-8D44-5FEBC01559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3FD71D-37DC-468A-916A-98F76133713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FE553-AE9F-4C00-8D44-5FEBC0155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3FD71D-37DC-468A-916A-98F76133713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FE553-AE9F-4C00-8D44-5FEBC0155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3FD71D-37DC-468A-916A-98F76133713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FE553-AE9F-4C00-8D44-5FEBC0155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3FD71D-37DC-468A-916A-98F76133713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FE553-AE9F-4C00-8D44-5FEBC01559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3FD71D-37DC-468A-916A-98F76133713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FE553-AE9F-4C00-8D44-5FEBC01559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3FD71D-37DC-468A-916A-98F76133713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FE553-AE9F-4C00-8D44-5FEBC01559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43FD71D-37DC-468A-916A-98F761337133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C6FE553-AE9F-4C00-8D44-5FEBC01559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02439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МБДОУ Аннинский </a:t>
            </a:r>
            <a:r>
              <a:rPr lang="ru-RU" b="1" dirty="0" err="1" smtClean="0"/>
              <a:t>д</a:t>
            </a:r>
            <a:r>
              <a:rPr lang="ru-RU" b="1" dirty="0" smtClean="0"/>
              <a:t>/с ОРВ «Росток»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</a:p>
          <a:p>
            <a:pPr algn="ctr">
              <a:buNone/>
            </a:pPr>
            <a:r>
              <a:rPr lang="ru-RU" b="1" dirty="0" smtClean="0"/>
              <a:t>«Справочник добрых дел»</a:t>
            </a: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                                      Подготовила:</a:t>
            </a:r>
          </a:p>
          <a:p>
            <a:pPr algn="ctr">
              <a:buNone/>
            </a:pPr>
            <a:r>
              <a:rPr lang="ru-RU" b="1" dirty="0" smtClean="0"/>
              <a:t>                                           воспитатель 1 кв.к </a:t>
            </a:r>
          </a:p>
          <a:p>
            <a:pPr algn="ctr">
              <a:buNone/>
            </a:pPr>
            <a:r>
              <a:rPr lang="ru-RU" b="1" dirty="0" smtClean="0"/>
              <a:t>                                              Фролова Н.В.</a:t>
            </a:r>
          </a:p>
        </p:txBody>
      </p:sp>
      <p:pic>
        <p:nvPicPr>
          <p:cNvPr id="4" name="Рисунок 3" descr="904620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82" y="3342408"/>
            <a:ext cx="3411780" cy="299823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«Эколого-биологический центр»</a:t>
            </a:r>
            <a:endParaRPr lang="ru-RU" dirty="0"/>
          </a:p>
        </p:txBody>
      </p:sp>
      <p:pic>
        <p:nvPicPr>
          <p:cNvPr id="4" name="Содержимое 3" descr="ekologo-biologicheskii-centr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179908"/>
            <a:ext cx="7170761" cy="5378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«Кормушка для птиц»</a:t>
            </a:r>
            <a:endParaRPr lang="ru-RU" dirty="0"/>
          </a:p>
        </p:txBody>
      </p:sp>
      <p:pic>
        <p:nvPicPr>
          <p:cNvPr id="4" name="Содержимое 3" descr="23355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357298"/>
            <a:ext cx="6357982" cy="5163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ФОТО-ОТЧЕТ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«Спасибо за внимание»</a:t>
            </a:r>
            <a:endParaRPr lang="ru-RU" dirty="0"/>
          </a:p>
        </p:txBody>
      </p:sp>
      <p:pic>
        <p:nvPicPr>
          <p:cNvPr id="4" name="Содержимое 3" descr="img14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«Справочник добрых дел»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500306"/>
            <a:ext cx="2928958" cy="3090050"/>
          </a:xfrm>
        </p:spPr>
      </p:pic>
      <p:pic>
        <p:nvPicPr>
          <p:cNvPr id="2050" name="Picture 2" descr="C:\Users\Admin\Downloads\0204-2029.jpg"/>
          <p:cNvPicPr>
            <a:picLocks noChangeAspect="1" noChangeArrowheads="1"/>
          </p:cNvPicPr>
          <p:nvPr/>
        </p:nvPicPr>
        <p:blipFill>
          <a:blip r:embed="rId3"/>
          <a:srcRect l="5143" t="4413"/>
          <a:stretch>
            <a:fillRect/>
          </a:stretch>
        </p:blipFill>
        <p:spPr bwMode="auto">
          <a:xfrm>
            <a:off x="4643438" y="2428868"/>
            <a:ext cx="4014487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M-214_blue-1068x7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642918"/>
            <a:ext cx="7200900" cy="4800600"/>
          </a:xfrm>
        </p:spPr>
      </p:pic>
      <p:pic>
        <p:nvPicPr>
          <p:cNvPr id="5" name="0243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14290"/>
            <a:ext cx="3857652" cy="30861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C:\Users\Admin\Downloads\dca707e9004115f00539b4722596acf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357562"/>
            <a:ext cx="3857652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n-dobryh-del-Sobaki-1440x8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85728"/>
            <a:ext cx="5143536" cy="29218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 descr="C:\Users\Admin\Downloads\IMG_8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286124"/>
            <a:ext cx="5000625" cy="3333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1927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14289"/>
            <a:ext cx="3857652" cy="2893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214686"/>
            <a:ext cx="4500594" cy="33754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Приют«Доброе сердце»</a:t>
            </a:r>
            <a:endParaRPr lang="ru-RU" dirty="0"/>
          </a:p>
        </p:txBody>
      </p:sp>
      <p:pic>
        <p:nvPicPr>
          <p:cNvPr id="4" name="Содержимое 3" descr="obninsk_kovche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428736"/>
            <a:ext cx="6956447" cy="5217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«Благотворительный фонд </a:t>
            </a:r>
            <a:br>
              <a:rPr lang="ru-RU" b="1" dirty="0" smtClean="0"/>
            </a:br>
            <a:r>
              <a:rPr lang="ru-RU" b="1" dirty="0" smtClean="0"/>
              <a:t>«Дом добра»</a:t>
            </a:r>
            <a:endParaRPr lang="ru-RU" dirty="0"/>
          </a:p>
        </p:txBody>
      </p:sp>
      <p:pic>
        <p:nvPicPr>
          <p:cNvPr id="4" name="Содержимое 3" descr="krai-dobra-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322" y="1447800"/>
            <a:ext cx="7248906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«Давай мириться»</a:t>
            </a:r>
            <a:endParaRPr lang="ru-RU" dirty="0"/>
          </a:p>
        </p:txBody>
      </p:sp>
      <p:pic>
        <p:nvPicPr>
          <p:cNvPr id="4" name="Содержимое 3" descr="33376e67634625727b25a99fff3d1b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285860"/>
            <a:ext cx="7239383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454</TotalTime>
  <Words>47</Words>
  <Application>Microsoft Office PowerPoint</Application>
  <PresentationFormat>Экран (4:3)</PresentationFormat>
  <Paragraphs>16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  МБДОУ Аннинский д/с ОРВ «Росток» </vt:lpstr>
      <vt:lpstr>«Справочник добрых дел»</vt:lpstr>
      <vt:lpstr>Слайд 3</vt:lpstr>
      <vt:lpstr>Слайд 4</vt:lpstr>
      <vt:lpstr>Слайд 5</vt:lpstr>
      <vt:lpstr>Слайд 6</vt:lpstr>
      <vt:lpstr>Приют«Доброе сердце»</vt:lpstr>
      <vt:lpstr>«Благотворительный фонд  «Дом добра»</vt:lpstr>
      <vt:lpstr>«Давай мириться»</vt:lpstr>
      <vt:lpstr>«Эколого-биологический центр»</vt:lpstr>
      <vt:lpstr>«Кормушка для птиц»</vt:lpstr>
      <vt:lpstr>ФОТО-ОТЧЕТ</vt:lpstr>
      <vt:lpstr>«Спасибо за внимание»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46</cp:revision>
  <dcterms:created xsi:type="dcterms:W3CDTF">2018-10-17T10:50:43Z</dcterms:created>
  <dcterms:modified xsi:type="dcterms:W3CDTF">2018-10-26T18:55:42Z</dcterms:modified>
</cp:coreProperties>
</file>